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87" r:id="rId6"/>
    <p:sldId id="259" r:id="rId7"/>
    <p:sldId id="292" r:id="rId8"/>
    <p:sldId id="278" r:id="rId9"/>
    <p:sldId id="277" r:id="rId10"/>
    <p:sldId id="283" r:id="rId11"/>
    <p:sldId id="280" r:id="rId12"/>
    <p:sldId id="284" r:id="rId13"/>
    <p:sldId id="282" r:id="rId14"/>
    <p:sldId id="285" r:id="rId15"/>
    <p:sldId id="265" r:id="rId16"/>
    <p:sldId id="273" r:id="rId17"/>
    <p:sldId id="274" r:id="rId18"/>
    <p:sldId id="275" r:id="rId19"/>
    <p:sldId id="286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0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4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5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85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89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0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639AE-C170-4E5B-9253-3AD71978D0B2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76981-D896-40C1-8C13-FE6E971C2B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8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wmf"/><Relationship Id="rId3" Type="http://schemas.openxmlformats.org/officeDocument/2006/relationships/image" Target="../media/image1.PNG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ndwalsh.com/" TargetMode="External"/><Relationship Id="rId3" Type="http://schemas.openxmlformats.org/officeDocument/2006/relationships/hyperlink" Target="http://www.hanmaroomodels.com/" TargetMode="External"/><Relationship Id="rId7" Type="http://schemas.openxmlformats.org/officeDocument/2006/relationships/hyperlink" Target="http://topmodels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thusad.co.kr/?gclid=CjwKCAjwv8qkBhAnEiwAkY-ahkoF_B0o-TM6leeiED54MLZUJ7EQpKlCilZzIoTK2HQRI2ojhBY7GxoCJfAQAvD_BwE" TargetMode="External"/><Relationship Id="rId5" Type="http://schemas.openxmlformats.org/officeDocument/2006/relationships/hyperlink" Target="https://www.mdient.com/?gclid=CjwKCAjwv8qkBhAnEiwAkY-ahtxwqinKZBVYuanMWZLeyMhDwoh81nyWTkOT00cAW6tY71pZjeFFcRoCB84QAvD_BwE" TargetMode="External"/><Relationship Id="rId4" Type="http://schemas.openxmlformats.org/officeDocument/2006/relationships/hyperlink" Target="https://viva-model.com/" TargetMode="External"/><Relationship Id="rId9" Type="http://schemas.openxmlformats.org/officeDocument/2006/relationships/hyperlink" Target="https://ldsagency.co.k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koreadaily.com/2023/03/30/society/community/20230330150745077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daily.com/NewsView/1OJYBYZ8CX" TargetMode="External"/><Relationship Id="rId5" Type="http://schemas.openxmlformats.org/officeDocument/2006/relationships/hyperlink" Target="https://www.vogue.co.kr/2021/11/24/%EC%9E%A5%EC%95%A0%EC%9D%B8-%EB%AA%A8%EB%8D%B8-%EC%97%90%EC%9D%B4%EC%A0%84%EC%8B%9C%EA%B0%80-%EB%84%98%EC%96%B4%EC%95%BC-%ED%95%A0-%EC%9E%A5%EB%B2%BD/" TargetMode="External"/><Relationship Id="rId4" Type="http://schemas.openxmlformats.org/officeDocument/2006/relationships/hyperlink" Target="http://www.stardailynews.co.kr/news/articleView.html?idxno=40729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920239"/>
            <a:ext cx="9144000" cy="766763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3</a:t>
            </a:r>
            <a:r>
              <a:rPr lang="ko-KR" altLang="en-US" sz="3800" dirty="0" smtClean="0"/>
              <a:t>차 프로젝트</a:t>
            </a:r>
            <a:endParaRPr lang="ko-KR" altLang="en-US" sz="3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송혜영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70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890587"/>
            <a:ext cx="520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6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2" y="914400"/>
            <a:ext cx="58197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3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809625"/>
            <a:ext cx="55149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7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690562"/>
            <a:ext cx="60102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8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353" y="709612"/>
            <a:ext cx="8077200" cy="543877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Positioning : </a:t>
            </a:r>
            <a:r>
              <a:rPr lang="ko-KR" altLang="en-US" sz="3200" dirty="0" err="1" smtClean="0"/>
              <a:t>총합본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0390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타 경쟁사 인터페이스 참고</a:t>
            </a:r>
            <a:endParaRPr lang="ko-KR" altLang="en-US" sz="3200" dirty="0"/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020517"/>
              </p:ext>
            </p:extLst>
          </p:nvPr>
        </p:nvGraphicFramePr>
        <p:xfrm>
          <a:off x="1982520" y="2337401"/>
          <a:ext cx="77866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포장기 셸 개체" showAsIcon="1" r:id="rId4" imgW="7786440" imgH="532800" progId="Package">
                  <p:embed/>
                </p:oleObj>
              </mc:Choice>
              <mc:Fallback>
                <p:oleObj name="포장기 셸 개체" showAsIcon="1" r:id="rId4" imgW="77864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2520" y="2337401"/>
                        <a:ext cx="778668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655839"/>
              </p:ext>
            </p:extLst>
          </p:nvPr>
        </p:nvGraphicFramePr>
        <p:xfrm>
          <a:off x="3445401" y="3857451"/>
          <a:ext cx="4860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포장기 셸 개체" showAsIcon="1" r:id="rId6" imgW="4861440" imgH="532800" progId="Package">
                  <p:embed/>
                </p:oleObj>
              </mc:Choice>
              <mc:Fallback>
                <p:oleObj name="포장기 셸 개체" showAsIcon="1" r:id="rId6" imgW="48614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5401" y="3857451"/>
                        <a:ext cx="48609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46019"/>
              </p:ext>
            </p:extLst>
          </p:nvPr>
        </p:nvGraphicFramePr>
        <p:xfrm>
          <a:off x="2501632" y="1690688"/>
          <a:ext cx="67484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포장기 셸 개체" showAsIcon="1" r:id="rId8" imgW="6748920" imgH="532800" progId="Package">
                  <p:embed/>
                </p:oleObj>
              </mc:Choice>
              <mc:Fallback>
                <p:oleObj name="포장기 셸 개체" showAsIcon="1" r:id="rId8" imgW="67489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01632" y="1690688"/>
                        <a:ext cx="67484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8923"/>
              </p:ext>
            </p:extLst>
          </p:nvPr>
        </p:nvGraphicFramePr>
        <p:xfrm>
          <a:off x="3395395" y="3097425"/>
          <a:ext cx="49609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포장기 셸 개체" showAsIcon="1" r:id="rId10" imgW="4960440" imgH="532800" progId="Package">
                  <p:embed/>
                </p:oleObj>
              </mc:Choice>
              <mc:Fallback>
                <p:oleObj name="포장기 셸 개체" showAsIcon="1" r:id="rId10" imgW="49604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5395" y="3097425"/>
                        <a:ext cx="49609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513874"/>
              </p:ext>
            </p:extLst>
          </p:nvPr>
        </p:nvGraphicFramePr>
        <p:xfrm>
          <a:off x="4018488" y="4524707"/>
          <a:ext cx="37147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포장기 셸 개체" showAsIcon="1" r:id="rId12" imgW="3715200" imgH="532800" progId="Package">
                  <p:embed/>
                </p:oleObj>
              </mc:Choice>
              <mc:Fallback>
                <p:oleObj name="포장기 셸 개체" showAsIcon="1" r:id="rId12" imgW="3715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8488" y="4524707"/>
                        <a:ext cx="37147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071384"/>
              </p:ext>
            </p:extLst>
          </p:nvPr>
        </p:nvGraphicFramePr>
        <p:xfrm>
          <a:off x="4058244" y="5237465"/>
          <a:ext cx="36861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포장기 셸 개체" showAsIcon="1" r:id="rId14" imgW="3685680" imgH="532800" progId="Package">
                  <p:embed/>
                </p:oleObj>
              </mc:Choice>
              <mc:Fallback>
                <p:oleObj name="포장기 셸 개체" showAsIcon="1" r:id="rId14" imgW="36856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58244" y="5237465"/>
                        <a:ext cx="368617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3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93" y="1161102"/>
            <a:ext cx="8461028" cy="5600645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96423" y="188253"/>
            <a:ext cx="1889941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dirty="0" err="1">
                <a:latin typeface="Arial Unicode MS"/>
                <a:ea typeface="inherit"/>
              </a:rPr>
              <a:t>M</a:t>
            </a: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ind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ko-KR" sz="3200" dirty="0" err="1" smtClean="0">
                <a:latin typeface="Arial Unicode MS"/>
                <a:ea typeface="inherit"/>
              </a:rPr>
              <a:t>m</a:t>
            </a:r>
            <a:r>
              <a:rPr kumimoji="0" lang="ko-KR" alt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ap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Apple SD Gothic Neo"/>
              </a:rPr>
              <a:t/>
            </a:r>
            <a:b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Apple SD Gothic Neo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키워드 컬러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2" y="2272966"/>
            <a:ext cx="62388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1945" y="3817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심볼</a:t>
            </a:r>
            <a:endParaRPr lang="ko-KR" altLang="en-US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21" y="1927550"/>
            <a:ext cx="3489910" cy="33133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99" y="5782726"/>
            <a:ext cx="632548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394" y="885303"/>
            <a:ext cx="7124700" cy="57150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38942" y="-100387"/>
            <a:ext cx="10515600" cy="1056352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Mood Board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357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font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한글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smtClean="0"/>
              <a:t>수트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영어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Playfair</a:t>
            </a:r>
            <a:r>
              <a:rPr lang="en-US" altLang="ko-KR" dirty="0" smtClean="0"/>
              <a:t> </a:t>
            </a:r>
            <a:r>
              <a:rPr lang="en-US" altLang="ko-KR" dirty="0"/>
              <a:t>Display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1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6061" y="-3690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Proto type : </a:t>
            </a:r>
            <a:r>
              <a:rPr lang="ko-KR" altLang="en-US" sz="3200" dirty="0" err="1" smtClean="0"/>
              <a:t>데스크탑</a:t>
            </a:r>
            <a:r>
              <a:rPr lang="ko-KR" altLang="en-US" sz="3200" dirty="0" smtClean="0"/>
              <a:t> 메인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" b="52000"/>
          <a:stretch/>
        </p:blipFill>
        <p:spPr>
          <a:xfrm>
            <a:off x="1620161" y="697143"/>
            <a:ext cx="4306813" cy="60871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7" b="1"/>
          <a:stretch/>
        </p:blipFill>
        <p:spPr>
          <a:xfrm>
            <a:off x="7297062" y="1038994"/>
            <a:ext cx="3692363" cy="56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41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56061" y="-3690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Proto type : </a:t>
            </a:r>
            <a:r>
              <a:rPr lang="ko-KR" altLang="en-US" sz="3200" dirty="0" err="1" smtClean="0"/>
              <a:t>데스크탑</a:t>
            </a:r>
            <a:r>
              <a:rPr lang="ko-KR" altLang="en-US" sz="3200" dirty="0" smtClean="0"/>
              <a:t> 서브페이지</a:t>
            </a:r>
            <a:r>
              <a:rPr lang="en-US" altLang="ko-KR" sz="3200" dirty="0" smtClean="0"/>
              <a:t>1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591" b="55783"/>
          <a:stretch/>
        </p:blipFill>
        <p:spPr>
          <a:xfrm>
            <a:off x="356061" y="1499836"/>
            <a:ext cx="5603000" cy="4728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0" r="-2024"/>
          <a:stretch/>
        </p:blipFill>
        <p:spPr>
          <a:xfrm>
            <a:off x="6312912" y="1272962"/>
            <a:ext cx="4832166" cy="51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6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56061" y="-3690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Proto type : </a:t>
            </a:r>
            <a:r>
              <a:rPr lang="ko-KR" altLang="en-US" sz="3200" dirty="0" err="1" smtClean="0"/>
              <a:t>데스크탑</a:t>
            </a:r>
            <a:r>
              <a:rPr lang="ko-KR" altLang="en-US" sz="3200" dirty="0" smtClean="0"/>
              <a:t> 서브페이지</a:t>
            </a:r>
            <a:r>
              <a:rPr lang="en-US" altLang="ko-KR" sz="3200" dirty="0" smtClean="0"/>
              <a:t>2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5" t="6766" r="22999" b="61546"/>
          <a:stretch/>
        </p:blipFill>
        <p:spPr>
          <a:xfrm>
            <a:off x="1715284" y="1090890"/>
            <a:ext cx="2120348" cy="53504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7" t="38067" r="25446" b="35460"/>
          <a:stretch/>
        </p:blipFill>
        <p:spPr>
          <a:xfrm>
            <a:off x="4421165" y="1090890"/>
            <a:ext cx="2385392" cy="54466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9" t="64156" r="20890" b="9656"/>
          <a:stretch/>
        </p:blipFill>
        <p:spPr>
          <a:xfrm>
            <a:off x="7195930" y="1048976"/>
            <a:ext cx="2875722" cy="54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2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" y="42390"/>
            <a:ext cx="12146070" cy="67732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Persona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4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dirty="0" smtClean="0"/>
              <a:t>컨셉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*</a:t>
            </a:r>
            <a:r>
              <a:rPr lang="ko-KR" altLang="en-US" dirty="0" smtClean="0"/>
              <a:t>광고모델 에이전시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고객사가</a:t>
            </a:r>
            <a:r>
              <a:rPr lang="ko-KR" altLang="en-US" dirty="0" smtClean="0"/>
              <a:t> 원하는 프로젝트에 적합한 외국인 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국내 모델</a:t>
            </a:r>
            <a:r>
              <a:rPr lang="en-US" altLang="ko-KR" dirty="0"/>
              <a:t>/</a:t>
            </a:r>
            <a:r>
              <a:rPr lang="ko-KR" altLang="en-US" dirty="0" err="1" smtClean="0"/>
              <a:t>장애인모델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소수자</a:t>
            </a:r>
            <a:r>
              <a:rPr lang="en-US" altLang="ko-KR" dirty="0"/>
              <a:t>/</a:t>
            </a:r>
            <a:r>
              <a:rPr lang="ko-KR" altLang="en-US" dirty="0" err="1" smtClean="0"/>
              <a:t>인플루언서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연예인등</a:t>
            </a:r>
            <a:r>
              <a:rPr lang="ko-KR" altLang="en-US" dirty="0" smtClean="0"/>
              <a:t> 필요에 따라 </a:t>
            </a:r>
            <a:r>
              <a:rPr lang="ko-KR" altLang="en-US" dirty="0"/>
              <a:t>패션 및 </a:t>
            </a:r>
            <a:r>
              <a:rPr lang="ko-KR" altLang="en-US" dirty="0" err="1" smtClean="0"/>
              <a:t>뷰티</a:t>
            </a:r>
            <a:r>
              <a:rPr lang="ko-KR" altLang="en-US" dirty="0" smtClean="0"/>
              <a:t> 광고</a:t>
            </a:r>
            <a:r>
              <a:rPr lang="en-US" altLang="ko-KR" dirty="0"/>
              <a:t>, </a:t>
            </a:r>
            <a:r>
              <a:rPr lang="ko-KR" altLang="en-US" dirty="0"/>
              <a:t>패션 </a:t>
            </a:r>
            <a:r>
              <a:rPr lang="ko-KR" altLang="en-US" dirty="0" err="1"/>
              <a:t>룩북</a:t>
            </a:r>
            <a:r>
              <a:rPr lang="en-US" altLang="ko-KR" dirty="0"/>
              <a:t>, </a:t>
            </a:r>
            <a:r>
              <a:rPr lang="ko-KR" altLang="en-US" dirty="0"/>
              <a:t>패션쇼</a:t>
            </a:r>
            <a:r>
              <a:rPr lang="en-US" altLang="ko-KR" dirty="0"/>
              <a:t>, </a:t>
            </a:r>
            <a:r>
              <a:rPr lang="ko-KR" altLang="en-US" dirty="0"/>
              <a:t>매거진 </a:t>
            </a:r>
            <a:r>
              <a:rPr lang="ko-KR" altLang="en-US" dirty="0" smtClean="0"/>
              <a:t>촬영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광고기획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섭외부터 촬영 및 제작까지 필요한 모든 과정을 지원하는 전문 에이전시 입니다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81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타 사이트 참고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4685047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1800" dirty="0" err="1" smtClean="0"/>
              <a:t>한마루</a:t>
            </a:r>
            <a:r>
              <a:rPr lang="ko-KR" altLang="en-US" sz="1800" dirty="0" smtClean="0"/>
              <a:t> 에이전시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</a:t>
            </a:r>
            <a:r>
              <a:rPr lang="en-US" altLang="ko-KR" sz="1800" dirty="0" smtClean="0">
                <a:hlinkClick r:id="rId3"/>
              </a:rPr>
              <a:t>http</a:t>
            </a:r>
            <a:r>
              <a:rPr lang="en-US" altLang="ko-KR" sz="1800" dirty="0">
                <a:hlinkClick r:id="rId3"/>
              </a:rPr>
              <a:t>://www.hanmaroomodels.com</a:t>
            </a:r>
            <a:r>
              <a:rPr lang="en-US" altLang="ko-KR" sz="1800" dirty="0" smtClean="0">
                <a:hlinkClick r:id="rId3"/>
              </a:rPr>
              <a:t>/</a:t>
            </a:r>
            <a:endParaRPr lang="en-US" altLang="ko-KR" sz="1800" dirty="0" smtClean="0"/>
          </a:p>
          <a:p>
            <a:r>
              <a:rPr lang="ko-KR" altLang="en-US" sz="1800" dirty="0" err="1" smtClean="0"/>
              <a:t>비바모델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>
                <a:hlinkClick r:id="rId4"/>
              </a:rPr>
              <a:t>https</a:t>
            </a:r>
            <a:r>
              <a:rPr lang="en-US" altLang="ko-KR" sz="1800" dirty="0">
                <a:hlinkClick r:id="rId4"/>
              </a:rPr>
              <a:t>://viva-model.com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 smtClean="0"/>
              <a:t> </a:t>
            </a:r>
          </a:p>
          <a:p>
            <a:r>
              <a:rPr lang="en-US" altLang="ko-KR" sz="1800" dirty="0" smtClean="0"/>
              <a:t>MDI</a:t>
            </a:r>
            <a:r>
              <a:rPr lang="ko-KR" altLang="en-US" sz="1800" dirty="0" smtClean="0"/>
              <a:t> 모델 매니지먼트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</a:t>
            </a:r>
            <a:r>
              <a:rPr lang="en-US" altLang="ko-KR" sz="1800" dirty="0" smtClean="0">
                <a:hlinkClick r:id="rId5"/>
              </a:rPr>
              <a:t>https</a:t>
            </a:r>
            <a:r>
              <a:rPr lang="en-US" altLang="ko-KR" sz="1800" dirty="0">
                <a:hlinkClick r:id="rId5"/>
              </a:rPr>
              <a:t>://www.mdient.com/?</a:t>
            </a:r>
            <a:r>
              <a:rPr lang="en-US" altLang="ko-KR" sz="1800" dirty="0" smtClean="0">
                <a:hlinkClick r:id="rId5"/>
              </a:rPr>
              <a:t>gclid=CjwKCAjwv8qkBhAnEiwAkY-ahtxwqinKZBVYuanMWZLeyMhDwoh81nyWTkOT00cAW6tY71pZjeFFcRoCB84QAvD_BwE</a:t>
            </a:r>
            <a:endParaRPr lang="en-US" altLang="ko-KR" sz="1800" dirty="0" smtClean="0"/>
          </a:p>
          <a:p>
            <a:r>
              <a:rPr lang="ko-KR" altLang="en-US" sz="1800" dirty="0" err="1" smtClean="0"/>
              <a:t>위더스애드</a:t>
            </a:r>
            <a:r>
              <a:rPr lang="ko-KR" altLang="en-US" sz="1800" dirty="0" smtClean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>
                <a:hlinkClick r:id="rId6"/>
              </a:rPr>
              <a:t>http</a:t>
            </a:r>
            <a:r>
              <a:rPr lang="en-US" altLang="ko-KR" sz="1800" dirty="0">
                <a:hlinkClick r:id="rId6"/>
              </a:rPr>
              <a:t>://www.withusad.co.kr/?</a:t>
            </a:r>
            <a:r>
              <a:rPr lang="en-US" altLang="ko-KR" sz="1800" dirty="0" smtClean="0">
                <a:hlinkClick r:id="rId6"/>
              </a:rPr>
              <a:t>gclid=CjwKCAjwv8qkBhAnEiwAkY-ahkoF_B0o-TM6leeiED54MLZUJ7EQpKlCilZzIoTK2HQRI2ojhBY7GxoCJfAQAvD_BwE</a:t>
            </a:r>
            <a:endParaRPr lang="en-US" altLang="ko-KR" sz="1800" dirty="0" smtClean="0"/>
          </a:p>
          <a:p>
            <a:r>
              <a:rPr lang="ko-KR" altLang="en-US" sz="1800" dirty="0" smtClean="0"/>
              <a:t>톱 모델 에이전시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hlinkClick r:id="rId7"/>
              </a:rPr>
              <a:t>http://topmodels.co.kr</a:t>
            </a:r>
            <a:r>
              <a:rPr lang="en-US" altLang="ko-KR" sz="1800" dirty="0" smtClean="0">
                <a:hlinkClick r:id="rId7"/>
              </a:rPr>
              <a:t>/</a:t>
            </a:r>
            <a:endParaRPr lang="en-US" altLang="ko-KR" sz="1800" dirty="0" smtClean="0"/>
          </a:p>
          <a:p>
            <a:r>
              <a:rPr lang="en-US" altLang="ko-KR" sz="1800" dirty="0" smtClean="0"/>
              <a:t>&amp;</a:t>
            </a:r>
            <a:r>
              <a:rPr lang="en-US" altLang="ko-KR" sz="1800" dirty="0" err="1"/>
              <a:t>walsh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>
                <a:hlinkClick r:id="rId8"/>
              </a:rPr>
              <a:t>https</a:t>
            </a:r>
            <a:r>
              <a:rPr lang="en-US" altLang="ko-KR" sz="1800" dirty="0">
                <a:hlinkClick r:id="rId8"/>
              </a:rPr>
              <a:t>://andwalsh.com</a:t>
            </a:r>
            <a:r>
              <a:rPr lang="en-US" altLang="ko-KR" sz="1800" dirty="0" smtClean="0">
                <a:hlinkClick r:id="rId8"/>
              </a:rPr>
              <a:t>/</a:t>
            </a:r>
            <a:endParaRPr lang="en-US" altLang="ko-KR" sz="1800" dirty="0" smtClean="0"/>
          </a:p>
          <a:p>
            <a:r>
              <a:rPr lang="ko-KR" altLang="en-US" sz="1800" dirty="0" err="1" smtClean="0"/>
              <a:t>리더스</a:t>
            </a:r>
            <a:r>
              <a:rPr lang="ko-KR" altLang="en-US" sz="1800" dirty="0" smtClean="0"/>
              <a:t> 에이전시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hlinkClick r:id="rId9"/>
              </a:rPr>
              <a:t>https://ldsagency.co.kr</a:t>
            </a:r>
            <a:r>
              <a:rPr lang="en-US" altLang="ko-KR" sz="1800" dirty="0" smtClean="0">
                <a:hlinkClick r:id="rId9"/>
              </a:rPr>
              <a:t>/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err="1" smtClean="0"/>
              <a:t>플래티늄</a:t>
            </a:r>
            <a:r>
              <a:rPr lang="ko-KR" altLang="en-US" sz="1800" dirty="0" smtClean="0"/>
              <a:t> 매니지먼트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https://www.platinummgt.co.kr/page/?pid=model_view&amp;md_id=325&amp;ca_id2=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2200" dirty="0" smtClean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3999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468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타겟층</a:t>
            </a:r>
            <a:r>
              <a:rPr lang="ko-KR" altLang="en-US" sz="3200" dirty="0" smtClean="0"/>
              <a:t> 관련 기사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43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200" dirty="0">
                <a:hlinkClick r:id="rId3"/>
              </a:rPr>
              <a:t>https://</a:t>
            </a:r>
            <a:r>
              <a:rPr lang="en-US" altLang="ko-KR" sz="2200" dirty="0" smtClean="0">
                <a:hlinkClick r:id="rId3"/>
              </a:rPr>
              <a:t>news.koreadaily.com/2023/03/30/society/community/20230330150745077.html</a:t>
            </a:r>
            <a:endParaRPr lang="en-US" altLang="ko-KR" sz="2200" dirty="0" smtClean="0"/>
          </a:p>
          <a:p>
            <a:r>
              <a:rPr lang="en-US" altLang="ko-KR" sz="2200" dirty="0">
                <a:hlinkClick r:id="rId4"/>
              </a:rPr>
              <a:t>http://</a:t>
            </a:r>
            <a:r>
              <a:rPr lang="en-US" altLang="ko-KR" sz="2200" dirty="0" smtClean="0">
                <a:hlinkClick r:id="rId4"/>
              </a:rPr>
              <a:t>www.stardailynews.co.kr/news/articleView.html?idxno=407298</a:t>
            </a:r>
            <a:endParaRPr lang="en-US" altLang="ko-KR" sz="2200" dirty="0" smtClean="0"/>
          </a:p>
          <a:p>
            <a:r>
              <a:rPr lang="en-US" altLang="ko-KR" sz="2200" dirty="0">
                <a:hlinkClick r:id="rId5"/>
              </a:rPr>
              <a:t>https://www.vogue.co.kr/2021/11/24/%EC%9E%A5%EC%95%A0%EC%9D%B8-%EB%AA%A8%EB%8D%B8-%EC%97%90%EC%9D%B4%EC%A0%84%EC%8B%9C%EA%B0%80-%EB%84%98%EC%96%B4%EC%95%BC-%ED%95%A0-%EC%9E%A5%EB%B2%BD</a:t>
            </a:r>
            <a:r>
              <a:rPr lang="en-US" altLang="ko-KR" sz="2200" dirty="0" smtClean="0">
                <a:hlinkClick r:id="rId5"/>
              </a:rPr>
              <a:t>/</a:t>
            </a:r>
            <a:endParaRPr lang="en-US" altLang="ko-KR" sz="2200" dirty="0" smtClean="0"/>
          </a:p>
          <a:p>
            <a:r>
              <a:rPr lang="en-US" altLang="ko-KR" sz="2200" dirty="0">
                <a:hlinkClick r:id="rId6"/>
              </a:rPr>
              <a:t>https://</a:t>
            </a:r>
            <a:r>
              <a:rPr lang="en-US" altLang="ko-KR" sz="2200" dirty="0" smtClean="0">
                <a:hlinkClick r:id="rId6"/>
              </a:rPr>
              <a:t>www.sedaily.com/NewsView/1OJYBYZ8CX</a:t>
            </a:r>
            <a:endParaRPr lang="en-US" altLang="ko-KR" sz="22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74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18" y="-14990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3200" dirty="0" smtClean="0"/>
              <a:t>타겟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메인타겟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프로젝트에 </a:t>
            </a:r>
            <a:r>
              <a:rPr lang="ko-KR" altLang="en-US" dirty="0"/>
              <a:t>적합한 모델 섭외부터 촬영 및 제작까지 필요한 모든 과정을 지원하는 전문 에이전시 </a:t>
            </a:r>
            <a:r>
              <a:rPr lang="ko-KR" altLang="en-US" dirty="0" err="1" smtClean="0"/>
              <a:t>고객사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서브타겟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모델이 되고 </a:t>
            </a:r>
            <a:r>
              <a:rPr lang="ko-KR" altLang="en-US" smtClean="0"/>
              <a:t>싶은 지원자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4670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89"/>
            <a:ext cx="12244318" cy="6872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200" dirty="0" err="1" smtClean="0"/>
              <a:t>nav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87156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ko-KR" sz="1200" dirty="0"/>
              <a:t>Home</a:t>
            </a:r>
          </a:p>
          <a:p>
            <a:endParaRPr lang="en-US" altLang="ko-KR" sz="1200" dirty="0"/>
          </a:p>
          <a:p>
            <a:r>
              <a:rPr lang="en-US" altLang="ko-KR" sz="1200" dirty="0"/>
              <a:t>Models</a:t>
            </a:r>
          </a:p>
          <a:p>
            <a:r>
              <a:rPr lang="en-US" altLang="ko-KR" sz="1200" dirty="0"/>
              <a:t>-Women</a:t>
            </a:r>
          </a:p>
          <a:p>
            <a:r>
              <a:rPr lang="en-US" altLang="ko-KR" sz="1200" dirty="0"/>
              <a:t>-Men</a:t>
            </a:r>
          </a:p>
          <a:p>
            <a:r>
              <a:rPr lang="en-US" altLang="ko-KR" sz="1200" smtClean="0"/>
              <a:t>-</a:t>
            </a:r>
            <a:r>
              <a:rPr lang="en-US" altLang="ko-KR" sz="1200" dirty="0" smtClean="0"/>
              <a:t>Disabled</a:t>
            </a:r>
          </a:p>
          <a:p>
            <a:r>
              <a:rPr lang="en-US" altLang="ko-KR" sz="1200" dirty="0" smtClean="0"/>
              <a:t>-Transgender</a:t>
            </a:r>
          </a:p>
          <a:p>
            <a:r>
              <a:rPr lang="en-US" altLang="ko-KR" sz="1200" dirty="0" smtClean="0"/>
              <a:t>-Baby </a:t>
            </a:r>
            <a:endParaRPr lang="en-US" altLang="ko-KR" sz="1200" dirty="0"/>
          </a:p>
          <a:p>
            <a:r>
              <a:rPr lang="en-US" altLang="ko-KR" sz="1200" dirty="0" smtClean="0"/>
              <a:t>Artists</a:t>
            </a:r>
            <a:endParaRPr lang="en-US" altLang="ko-KR" sz="1200" dirty="0"/>
          </a:p>
          <a:p>
            <a:r>
              <a:rPr lang="en-US" altLang="ko-KR" sz="1200" dirty="0"/>
              <a:t>advertisement</a:t>
            </a:r>
          </a:p>
          <a:p>
            <a:r>
              <a:rPr lang="en-US" altLang="ko-KR" sz="1200" dirty="0"/>
              <a:t>-beauty</a:t>
            </a:r>
          </a:p>
          <a:p>
            <a:r>
              <a:rPr lang="en-US" altLang="ko-KR" sz="1200" dirty="0"/>
              <a:t>-fashion show</a:t>
            </a:r>
          </a:p>
          <a:p>
            <a:r>
              <a:rPr lang="en-US" altLang="ko-KR" sz="1200" dirty="0"/>
              <a:t>-fashion </a:t>
            </a:r>
            <a:r>
              <a:rPr lang="en-US" altLang="ko-KR" sz="1200" dirty="0" err="1" smtClean="0"/>
              <a:t>lookbook</a:t>
            </a:r>
            <a:endParaRPr lang="en-US" altLang="ko-KR" sz="1200" dirty="0"/>
          </a:p>
          <a:p>
            <a:r>
              <a:rPr lang="en-US" altLang="ko-KR" sz="1200" dirty="0"/>
              <a:t>portfolio</a:t>
            </a:r>
          </a:p>
          <a:p>
            <a:r>
              <a:rPr lang="en-US" altLang="ko-KR" sz="1200" dirty="0"/>
              <a:t>-</a:t>
            </a:r>
            <a:r>
              <a:rPr lang="en-US" altLang="ko-KR" sz="1200" dirty="0" smtClean="0"/>
              <a:t>Photo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en-US" altLang="ko-KR" sz="1200" dirty="0" smtClean="0"/>
              <a:t>Video</a:t>
            </a:r>
            <a:endParaRPr lang="en-US" altLang="ko-KR" sz="1200" dirty="0"/>
          </a:p>
          <a:p>
            <a:r>
              <a:rPr lang="en-US" altLang="ko-KR" sz="1200" dirty="0" smtClean="0"/>
              <a:t>Package</a:t>
            </a:r>
            <a:endParaRPr lang="en-US" altLang="ko-KR" sz="1200" dirty="0"/>
          </a:p>
          <a:p>
            <a:r>
              <a:rPr lang="en-US" altLang="ko-KR" sz="1200" dirty="0" smtClean="0"/>
              <a:t>Studio</a:t>
            </a:r>
            <a:endParaRPr lang="en-US" altLang="ko-KR" sz="1200" dirty="0"/>
          </a:p>
          <a:p>
            <a:r>
              <a:rPr lang="en-US" altLang="ko-KR" sz="1200" dirty="0" err="1" smtClean="0"/>
              <a:t>Contect</a:t>
            </a:r>
            <a:endParaRPr lang="en-US" altLang="ko-KR" sz="1200" dirty="0"/>
          </a:p>
          <a:p>
            <a:r>
              <a:rPr lang="en-US" altLang="ko-KR" sz="1200" dirty="0"/>
              <a:t>Become a Model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06042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Positioning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33" y="912670"/>
            <a:ext cx="5419526" cy="52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9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20" y="900718"/>
            <a:ext cx="5178656" cy="50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4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240</Words>
  <Application>Microsoft Office PowerPoint</Application>
  <PresentationFormat>와이드스크린</PresentationFormat>
  <Paragraphs>80</Paragraphs>
  <Slides>23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Apple SD Gothic Neo</vt:lpstr>
      <vt:lpstr>Arial Unicode MS</vt:lpstr>
      <vt:lpstr>inherit</vt:lpstr>
      <vt:lpstr>맑은 고딕</vt:lpstr>
      <vt:lpstr>Arial</vt:lpstr>
      <vt:lpstr>Office 테마</vt:lpstr>
      <vt:lpstr>포장기 셸 개체</vt:lpstr>
      <vt:lpstr>3차 프로젝트</vt:lpstr>
      <vt:lpstr>font</vt:lpstr>
      <vt:lpstr>컨셉</vt:lpstr>
      <vt:lpstr>타 사이트 참고</vt:lpstr>
      <vt:lpstr>타겟층 관련 기사</vt:lpstr>
      <vt:lpstr>타겟</vt:lpstr>
      <vt:lpstr>nav</vt:lpstr>
      <vt:lpstr>Positioning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Positioning : 총합본</vt:lpstr>
      <vt:lpstr>타 경쟁사 인터페이스 참고</vt:lpstr>
      <vt:lpstr>Mind map  </vt:lpstr>
      <vt:lpstr>키워드 컬러</vt:lpstr>
      <vt:lpstr>심볼</vt:lpstr>
      <vt:lpstr>Mood Board</vt:lpstr>
      <vt:lpstr>Proto type : 데스크탑 메인</vt:lpstr>
      <vt:lpstr>Proto type : 데스크탑 서브페이지1</vt:lpstr>
      <vt:lpstr>Proto type : 데스크탑 서브페이지2</vt:lpstr>
      <vt:lpstr>Persona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 프로젝트</dc:title>
  <dc:creator>123</dc:creator>
  <cp:lastModifiedBy>Admin</cp:lastModifiedBy>
  <cp:revision>108</cp:revision>
  <dcterms:created xsi:type="dcterms:W3CDTF">2023-04-17T08:18:48Z</dcterms:created>
  <dcterms:modified xsi:type="dcterms:W3CDTF">2023-07-06T08:59:27Z</dcterms:modified>
</cp:coreProperties>
</file>